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51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9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8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5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8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5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0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2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7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61842-9246-4F7C-B825-6BB964599740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E462-18DA-4233-9415-0037B36D5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Miradi Roadmap Feedback Session</a:t>
            </a:r>
            <a:endParaRPr lang="en-US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Miradi Share program-level management and reporting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Miradi Share geo-spatial module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Supporting </a:t>
            </a:r>
            <a:r>
              <a:rPr lang="en-US" dirty="0"/>
              <a:t>mobile data collection/viewing (mainstreaming Mira)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b="1" dirty="0" smtClean="0"/>
              <a:t>Improve user journey – </a:t>
            </a:r>
            <a:r>
              <a:rPr lang="en-US" b="1" dirty="0" smtClean="0"/>
              <a:t>Miradi Desktop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C</a:t>
            </a:r>
            <a:r>
              <a:rPr lang="en-US" dirty="0" smtClean="0"/>
              <a:t>reate </a:t>
            </a:r>
            <a:r>
              <a:rPr lang="en-US" dirty="0"/>
              <a:t>a conceptual model (through brainstorm strategies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Do </a:t>
            </a:r>
            <a:r>
              <a:rPr lang="en-US" dirty="0"/>
              <a:t>a viability </a:t>
            </a:r>
            <a:r>
              <a:rPr lang="en-US" dirty="0" smtClean="0"/>
              <a:t>analysis 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Do </a:t>
            </a:r>
            <a:r>
              <a:rPr lang="en-US" dirty="0"/>
              <a:t>a threats analysis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Strategy prioritization (including new methods)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Create </a:t>
            </a:r>
            <a:r>
              <a:rPr lang="en-US" dirty="0"/>
              <a:t>a results chain diagram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Articulate </a:t>
            </a:r>
            <a:r>
              <a:rPr lang="en-US" dirty="0"/>
              <a:t>results framework (e.g., goals &amp; objectives)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Create </a:t>
            </a:r>
            <a:r>
              <a:rPr lang="en-US" dirty="0"/>
              <a:t>a monitoring plan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Develop/edit </a:t>
            </a:r>
            <a:r>
              <a:rPr lang="en-US" dirty="0"/>
              <a:t>a </a:t>
            </a:r>
            <a:r>
              <a:rPr lang="en-US" dirty="0" err="1" smtClean="0"/>
              <a:t>workplan</a:t>
            </a:r>
            <a:r>
              <a:rPr lang="en-US" dirty="0" smtClean="0"/>
              <a:t>/budget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Overall – app-wide usability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64658"/>
              </p:ext>
            </p:extLst>
          </p:nvPr>
        </p:nvGraphicFramePr>
        <p:xfrm>
          <a:off x="457200" y="762000"/>
          <a:ext cx="8382000" cy="5519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7745"/>
                <a:gridCol w="884255"/>
              </a:tblGrid>
              <a:tr h="22859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Story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Rating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242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Improve Desktop user journey Develop/edit a </a:t>
                      </a:r>
                      <a:r>
                        <a:rPr lang="en-US" sz="2000" u="none" strike="noStrike" dirty="0" err="1">
                          <a:effectLst/>
                        </a:rPr>
                        <a:t>workplan</a:t>
                      </a:r>
                      <a:r>
                        <a:rPr lang="en-US" sz="2000" u="none" strike="noStrike" dirty="0">
                          <a:effectLst/>
                        </a:rPr>
                        <a:t>/budget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6317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Strategy prioritization (including new methods)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Articulate results framework (e.g., goals &amp; objectives)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Miradi Share program-level management and reporting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2362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Supporting mobile data collection/viewing (mainstreaming Mira)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Create a monitoring plan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Miradi Share geo-spatial module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4489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Overall – app-wide usability improvements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52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Improve Desktop user journey Create a conceptual model (through brainstorm strategies)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3139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Do a threats analysis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3666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Create a results chain diagram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48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Improve Desktop user journey Do a viability analysis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>
          <a:xfrm>
            <a:off x="457200" y="76200"/>
            <a:ext cx="8229600" cy="6397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Miradi Roadmap Feedback Session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28263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205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Miradi Roadmap Feedback Session</vt:lpstr>
      <vt:lpstr>PowerPoint Presentation</vt:lpstr>
    </vt:vector>
  </TitlesOfParts>
  <Company>The Nature Conservancy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Different Miradi User Journeys</dc:title>
  <dc:creator>Dan Salzer</dc:creator>
  <cp:lastModifiedBy>Dan Salzer</cp:lastModifiedBy>
  <cp:revision>4</cp:revision>
  <dcterms:created xsi:type="dcterms:W3CDTF">2014-10-08T03:44:18Z</dcterms:created>
  <dcterms:modified xsi:type="dcterms:W3CDTF">2014-10-09T11:13:17Z</dcterms:modified>
</cp:coreProperties>
</file>